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6858000" cy="9903460" type="A4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1488" y="527275"/>
            <a:ext cx="5915025" cy="8392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375"/>
            <a:ext cx="2914650" cy="6283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6375"/>
            <a:ext cx="2914650" cy="6283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7758"/>
            <a:ext cx="2901255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7565"/>
            <a:ext cx="2901255" cy="53208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7758"/>
            <a:ext cx="2915543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7565"/>
            <a:ext cx="2915543" cy="53208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275"/>
            <a:ext cx="1478756" cy="83928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275"/>
            <a:ext cx="4350544" cy="83928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275"/>
            <a:ext cx="5915025" cy="19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375"/>
            <a:ext cx="5915025" cy="62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79170"/>
            <a:ext cx="2314575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20675" y="122555"/>
            <a:ext cx="6216015" cy="2961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b="0" u="sng">
                <a:latin typeface="Calibri" panose="020F0502020204030204" charset="0"/>
              </a:rPr>
              <a:t>Treffpunkt fuer </a:t>
            </a:r>
            <a:r>
              <a:rPr lang="en-US" b="1" u="sng">
                <a:latin typeface="Calibri" panose="020F0502020204030204" charset="0"/>
              </a:rPr>
              <a:t>AIDA</a:t>
            </a:r>
            <a:r>
              <a:rPr lang="en-US" b="0" u="sng">
                <a:latin typeface="Calibri" panose="020F0502020204030204" charset="0"/>
              </a:rPr>
              <a:t> &amp; </a:t>
            </a:r>
            <a:r>
              <a:rPr lang="en-US" b="1" u="sng">
                <a:latin typeface="Calibri" panose="020F0502020204030204" charset="0"/>
              </a:rPr>
              <a:t>TUI MEIN SCHIFF GASTE</a:t>
            </a:r>
            <a:r>
              <a:rPr lang="en-US" sz="1200" b="0">
                <a:latin typeface="Times New Roman" panose="02020603050405020304" charset="0"/>
              </a:rPr>
              <a:t>   </a:t>
            </a:r>
            <a:r>
              <a:rPr lang="en-US" sz="1700" b="0">
                <a:latin typeface="Calibri" panose="020F0502020204030204" charset="0"/>
              </a:rPr>
              <a:t>Am Hafen in Nathon. Wenn Sie aus dem Tenderboot rauskommen, gehen Sie bitte nach links und laufen die Hafen Brücke entlang. </a:t>
            </a:r>
            <a:endParaRPr lang="en-US" sz="1700" b="0">
              <a:latin typeface="Calibri" panose="020F0502020204030204" charset="0"/>
            </a:endParaRPr>
          </a:p>
          <a:p>
            <a:pPr indent="0" algn="ctr"/>
            <a:r>
              <a:rPr lang="en-US" sz="1700" b="0">
                <a:latin typeface="Calibri" panose="020F0502020204030204" charset="0"/>
              </a:rPr>
              <a:t>Nach ca. 350 m am ende der Hafen Brücke befindet sich dann unser Weisser VAN oder Links am Parkplatz. </a:t>
            </a:r>
            <a:endParaRPr lang="en-US" sz="1700" b="0">
              <a:latin typeface="Calibri" panose="020F0502020204030204" charset="0"/>
            </a:endParaRPr>
          </a:p>
          <a:p>
            <a:pPr indent="0" algn="ctr"/>
            <a:r>
              <a:rPr lang="en-US" sz="1700" b="0">
                <a:latin typeface="Calibri" panose="020F0502020204030204" charset="0"/>
              </a:rPr>
              <a:t>Gegenüber vom Restaurant namens (Coffee Island).</a:t>
            </a:r>
            <a:r>
              <a:rPr lang="en-US" sz="1200" b="0">
                <a:latin typeface="Times New Roman" panose="02020603050405020304" charset="0"/>
              </a:rPr>
              <a:t> </a:t>
            </a:r>
            <a:r>
              <a:rPr lang="en-US" sz="1650" b="0">
                <a:latin typeface="Calibri" panose="020F0502020204030204" charset="0"/>
              </a:rPr>
              <a:t>Schauen sie nach ein weißen VAN wo (</a:t>
            </a:r>
            <a:r>
              <a:rPr lang="en-US" sz="1650" b="1">
                <a:latin typeface="Calibri" panose="020F0502020204030204" charset="0"/>
              </a:rPr>
              <a:t>Samui German Tour</a:t>
            </a:r>
            <a:r>
              <a:rPr lang="en-US" sz="1650" b="0">
                <a:latin typeface="Calibri" panose="020F0502020204030204" charset="0"/>
              </a:rPr>
              <a:t>) drauf steht</a:t>
            </a:r>
            <a:r>
              <a:rPr lang="en-US" sz="1750" b="0">
                <a:latin typeface="Calibri" panose="020F0502020204030204" charset="0"/>
              </a:rPr>
              <a:t>.</a:t>
            </a:r>
            <a:endParaRPr lang="en-US" sz="1750" b="0">
              <a:latin typeface="Calibri" panose="020F0502020204030204" charset="0"/>
            </a:endParaRPr>
          </a:p>
          <a:p>
            <a:pPr indent="0" algn="ctr"/>
            <a:r>
              <a:rPr lang="en-US"/>
              <a:t>Nummern Schild </a:t>
            </a:r>
            <a:r>
              <a:rPr lang="en-US" b="1"/>
              <a:t>36-0117</a:t>
            </a:r>
            <a:endParaRPr lang="en-US" b="1"/>
          </a:p>
        </p:txBody>
      </p:sp>
      <p:pic>
        <p:nvPicPr>
          <p:cNvPr id="1073742850" name="Picture 10737428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03" y="3190558"/>
            <a:ext cx="6487795" cy="659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IMG_6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5455285"/>
            <a:ext cx="3226435" cy="2210435"/>
          </a:xfrm>
          <a:prstGeom prst="rect">
            <a:avLst/>
          </a:prstGeom>
        </p:spPr>
      </p:pic>
      <p:pic>
        <p:nvPicPr>
          <p:cNvPr id="5" name="Picture 4" descr="AEAE774C18349E74130C86E789539D57"/>
          <p:cNvPicPr>
            <a:picLocks noChangeAspect="1"/>
          </p:cNvPicPr>
          <p:nvPr/>
        </p:nvPicPr>
        <p:blipFill>
          <a:blip r:embed="rId3"/>
          <a:srcRect l="-31955" t="-15536" r="32326" b="18373"/>
          <a:stretch>
            <a:fillRect/>
          </a:stretch>
        </p:blipFill>
        <p:spPr>
          <a:xfrm>
            <a:off x="-1602105" y="2772410"/>
            <a:ext cx="5156835" cy="245554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383790" y="3648710"/>
            <a:ext cx="126365" cy="6197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2156460" y="3280410"/>
            <a:ext cx="58102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/>
              <a:t>VAN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01015" y="3190875"/>
            <a:ext cx="1490345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/>
              <a:t>Hier kommen </a:t>
            </a:r>
            <a:endParaRPr lang="en-US"/>
          </a:p>
          <a:p>
            <a:pPr algn="ctr"/>
            <a:r>
              <a:rPr lang="en-US"/>
              <a:t>sie an</a:t>
            </a: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183005" y="3860800"/>
            <a:ext cx="126365" cy="6197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IMG_48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45" y="5454650"/>
            <a:ext cx="3227070" cy="2211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Presentation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island Experiences</dc:creator>
  <cp:lastModifiedBy>island Experiences</cp:lastModifiedBy>
  <cp:revision>2</cp:revision>
  <dcterms:created xsi:type="dcterms:W3CDTF">2018-10-23T13:30:00Z</dcterms:created>
  <dcterms:modified xsi:type="dcterms:W3CDTF">2018-10-23T13:32:49Z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